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Asset Allocation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Euro Gov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Euro Gov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B-CB52-4B06-881F-2FA0E5524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Sheet1!$A$2:$A$29</c:f>
              <c:numCache>
                <c:formatCode>0.00</c:formatCode>
                <c:ptCount val="28"/>
                <c:pt idx="0">
                  <c:v>3.2</c:v>
                </c:pt>
                <c:pt idx="1">
                  <c:v>3.25</c:v>
                </c:pt>
                <c:pt idx="2">
                  <c:v>3.3</c:v>
                </c:pt>
                <c:pt idx="3">
                  <c:v>3.35</c:v>
                </c:pt>
                <c:pt idx="4">
                  <c:v>3.4</c:v>
                </c:pt>
                <c:pt idx="5">
                  <c:v>3.45</c:v>
                </c:pt>
                <c:pt idx="6">
                  <c:v>3.5</c:v>
                </c:pt>
                <c:pt idx="7">
                  <c:v>3.55</c:v>
                </c:pt>
                <c:pt idx="8">
                  <c:v>3.6</c:v>
                </c:pt>
                <c:pt idx="9">
                  <c:v>3.65</c:v>
                </c:pt>
                <c:pt idx="10">
                  <c:v>3.7</c:v>
                </c:pt>
                <c:pt idx="11">
                  <c:v>3.75</c:v>
                </c:pt>
                <c:pt idx="12">
                  <c:v>3.8</c:v>
                </c:pt>
                <c:pt idx="13">
                  <c:v>3.85</c:v>
                </c:pt>
                <c:pt idx="14">
                  <c:v>3.9</c:v>
                </c:pt>
                <c:pt idx="15">
                  <c:v>3.95</c:v>
                </c:pt>
                <c:pt idx="16">
                  <c:v>4</c:v>
                </c:pt>
                <c:pt idx="17">
                  <c:v>4.05</c:v>
                </c:pt>
                <c:pt idx="18">
                  <c:v>4.0999999999999996</c:v>
                </c:pt>
                <c:pt idx="19">
                  <c:v>4.1500000000000004</c:v>
                </c:pt>
                <c:pt idx="20">
                  <c:v>4.2</c:v>
                </c:pt>
                <c:pt idx="21">
                  <c:v>4.25</c:v>
                </c:pt>
                <c:pt idx="22">
                  <c:v>4.3</c:v>
                </c:pt>
                <c:pt idx="23">
                  <c:v>4.3499999999999996</c:v>
                </c:pt>
                <c:pt idx="24">
                  <c:v>4.4000000000000004</c:v>
                </c:pt>
                <c:pt idx="25">
                  <c:v>4.45</c:v>
                </c:pt>
                <c:pt idx="26">
                  <c:v>4.5</c:v>
                </c:pt>
                <c:pt idx="27">
                  <c:v>4.55</c:v>
                </c:pt>
              </c:numCache>
            </c:numRef>
          </c:cat>
          <c:val>
            <c:numRef>
              <c:f>Sheet1!$B$2:$B$29</c:f>
              <c:numCache>
                <c:formatCode>General</c:formatCode>
                <c:ptCount val="28"/>
                <c:pt idx="0">
                  <c:v>0.59639639639638897</c:v>
                </c:pt>
                <c:pt idx="1">
                  <c:v>0.55135135135134405</c:v>
                </c:pt>
                <c:pt idx="2">
                  <c:v>0.50630630630630902</c:v>
                </c:pt>
                <c:pt idx="3">
                  <c:v>0.46126126126126499</c:v>
                </c:pt>
                <c:pt idx="4">
                  <c:v>0.41621621621622001</c:v>
                </c:pt>
                <c:pt idx="5">
                  <c:v>0.38072289156626798</c:v>
                </c:pt>
                <c:pt idx="6">
                  <c:v>0.35060240963855699</c:v>
                </c:pt>
                <c:pt idx="7">
                  <c:v>0.32048192771084699</c:v>
                </c:pt>
                <c:pt idx="8">
                  <c:v>0.290361445783136</c:v>
                </c:pt>
                <c:pt idx="9">
                  <c:v>0.260240963855425</c:v>
                </c:pt>
                <c:pt idx="10">
                  <c:v>0.24391349498558401</c:v>
                </c:pt>
                <c:pt idx="11">
                  <c:v>0.24916029425647901</c:v>
                </c:pt>
                <c:pt idx="12">
                  <c:v>0.25440709352737301</c:v>
                </c:pt>
                <c:pt idx="13">
                  <c:v>0.259653892798268</c:v>
                </c:pt>
                <c:pt idx="14">
                  <c:v>0.264900692069163</c:v>
                </c:pt>
                <c:pt idx="15">
                  <c:v>0.26029649157958301</c:v>
                </c:pt>
                <c:pt idx="16">
                  <c:v>0.25215446498636501</c:v>
                </c:pt>
                <c:pt idx="17">
                  <c:v>0.24016405731250401</c:v>
                </c:pt>
                <c:pt idx="18">
                  <c:v>0.22817364963864301</c:v>
                </c:pt>
                <c:pt idx="19">
                  <c:v>0.216183241964782</c:v>
                </c:pt>
                <c:pt idx="20">
                  <c:v>0.204192834290921</c:v>
                </c:pt>
                <c:pt idx="21">
                  <c:v>0.19220242661706</c:v>
                </c:pt>
                <c:pt idx="22">
                  <c:v>0.18021201894319899</c:v>
                </c:pt>
                <c:pt idx="23">
                  <c:v>0.175296070295206</c:v>
                </c:pt>
                <c:pt idx="24">
                  <c:v>0.165057096407489</c:v>
                </c:pt>
                <c:pt idx="25">
                  <c:v>0.142015621753111</c:v>
                </c:pt>
                <c:pt idx="26">
                  <c:v>0.118974147098734</c:v>
                </c:pt>
                <c:pt idx="27">
                  <c:v>9.5932672444355896E-2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52-4B06-881F-2FA0E5524D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Euro Corp AA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Euro Corp AA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C-CB52-4B06-881F-2FA0E5524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Sheet1!$A$2:$A$29</c:f>
              <c:numCache>
                <c:formatCode>0.00</c:formatCode>
                <c:ptCount val="28"/>
                <c:pt idx="0">
                  <c:v>3.2</c:v>
                </c:pt>
                <c:pt idx="1">
                  <c:v>3.25</c:v>
                </c:pt>
                <c:pt idx="2">
                  <c:v>3.3</c:v>
                </c:pt>
                <c:pt idx="3">
                  <c:v>3.35</c:v>
                </c:pt>
                <c:pt idx="4">
                  <c:v>3.4</c:v>
                </c:pt>
                <c:pt idx="5">
                  <c:v>3.45</c:v>
                </c:pt>
                <c:pt idx="6">
                  <c:v>3.5</c:v>
                </c:pt>
                <c:pt idx="7">
                  <c:v>3.55</c:v>
                </c:pt>
                <c:pt idx="8">
                  <c:v>3.6</c:v>
                </c:pt>
                <c:pt idx="9">
                  <c:v>3.65</c:v>
                </c:pt>
                <c:pt idx="10">
                  <c:v>3.7</c:v>
                </c:pt>
                <c:pt idx="11">
                  <c:v>3.75</c:v>
                </c:pt>
                <c:pt idx="12">
                  <c:v>3.8</c:v>
                </c:pt>
                <c:pt idx="13">
                  <c:v>3.85</c:v>
                </c:pt>
                <c:pt idx="14">
                  <c:v>3.9</c:v>
                </c:pt>
                <c:pt idx="15">
                  <c:v>3.95</c:v>
                </c:pt>
                <c:pt idx="16">
                  <c:v>4</c:v>
                </c:pt>
                <c:pt idx="17">
                  <c:v>4.05</c:v>
                </c:pt>
                <c:pt idx="18">
                  <c:v>4.0999999999999996</c:v>
                </c:pt>
                <c:pt idx="19">
                  <c:v>4.1500000000000004</c:v>
                </c:pt>
                <c:pt idx="20">
                  <c:v>4.2</c:v>
                </c:pt>
                <c:pt idx="21">
                  <c:v>4.25</c:v>
                </c:pt>
                <c:pt idx="22">
                  <c:v>4.3</c:v>
                </c:pt>
                <c:pt idx="23">
                  <c:v>4.3499999999999996</c:v>
                </c:pt>
                <c:pt idx="24">
                  <c:v>4.4000000000000004</c:v>
                </c:pt>
                <c:pt idx="25">
                  <c:v>4.45</c:v>
                </c:pt>
                <c:pt idx="26">
                  <c:v>4.5</c:v>
                </c:pt>
                <c:pt idx="27">
                  <c:v>4.55</c:v>
                </c:pt>
              </c:numCache>
            </c:numRef>
          </c:cat>
          <c:val>
            <c:numRef>
              <c:f>Sheet1!$C$2:$C$29</c:f>
              <c:numCache>
                <c:formatCode>General</c:formatCode>
                <c:ptCount val="28"/>
                <c:pt idx="0">
                  <c:v>0.2</c:v>
                </c:pt>
                <c:pt idx="1">
                  <c:v>0.2</c:v>
                </c:pt>
                <c:pt idx="2">
                  <c:v>0.2</c:v>
                </c:pt>
                <c:pt idx="3">
                  <c:v>0.2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0.2</c:v>
                </c:pt>
                <c:pt idx="8">
                  <c:v>0.2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  <c:pt idx="12">
                  <c:v>0.2</c:v>
                </c:pt>
                <c:pt idx="13">
                  <c:v>0.2</c:v>
                </c:pt>
                <c:pt idx="14">
                  <c:v>0.2</c:v>
                </c:pt>
                <c:pt idx="15">
                  <c:v>0.2</c:v>
                </c:pt>
                <c:pt idx="16">
                  <c:v>0.2</c:v>
                </c:pt>
                <c:pt idx="17">
                  <c:v>0.2</c:v>
                </c:pt>
                <c:pt idx="18">
                  <c:v>0.2</c:v>
                </c:pt>
                <c:pt idx="19">
                  <c:v>0.2</c:v>
                </c:pt>
                <c:pt idx="20">
                  <c:v>0.2</c:v>
                </c:pt>
                <c:pt idx="21">
                  <c:v>0.2</c:v>
                </c:pt>
                <c:pt idx="22">
                  <c:v>0.2</c:v>
                </c:pt>
                <c:pt idx="23">
                  <c:v>0.2</c:v>
                </c:pt>
                <c:pt idx="24">
                  <c:v>0.2</c:v>
                </c:pt>
                <c:pt idx="25">
                  <c:v>0.2</c:v>
                </c:pt>
                <c:pt idx="26">
                  <c:v>0.2</c:v>
                </c:pt>
                <c:pt idx="27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52-4B06-881F-2FA0E5524D3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Euro Corp A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dLbls>
            <c:dLbl>
              <c:idx val="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Euro Corp A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D-CB52-4B06-881F-2FA0E5524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Sheet1!$A$2:$A$29</c:f>
              <c:numCache>
                <c:formatCode>0.00</c:formatCode>
                <c:ptCount val="28"/>
                <c:pt idx="0">
                  <c:v>3.2</c:v>
                </c:pt>
                <c:pt idx="1">
                  <c:v>3.25</c:v>
                </c:pt>
                <c:pt idx="2">
                  <c:v>3.3</c:v>
                </c:pt>
                <c:pt idx="3">
                  <c:v>3.35</c:v>
                </c:pt>
                <c:pt idx="4">
                  <c:v>3.4</c:v>
                </c:pt>
                <c:pt idx="5">
                  <c:v>3.45</c:v>
                </c:pt>
                <c:pt idx="6">
                  <c:v>3.5</c:v>
                </c:pt>
                <c:pt idx="7">
                  <c:v>3.55</c:v>
                </c:pt>
                <c:pt idx="8">
                  <c:v>3.6</c:v>
                </c:pt>
                <c:pt idx="9">
                  <c:v>3.65</c:v>
                </c:pt>
                <c:pt idx="10">
                  <c:v>3.7</c:v>
                </c:pt>
                <c:pt idx="11">
                  <c:v>3.75</c:v>
                </c:pt>
                <c:pt idx="12">
                  <c:v>3.8</c:v>
                </c:pt>
                <c:pt idx="13">
                  <c:v>3.85</c:v>
                </c:pt>
                <c:pt idx="14">
                  <c:v>3.9</c:v>
                </c:pt>
                <c:pt idx="15">
                  <c:v>3.95</c:v>
                </c:pt>
                <c:pt idx="16">
                  <c:v>4</c:v>
                </c:pt>
                <c:pt idx="17">
                  <c:v>4.05</c:v>
                </c:pt>
                <c:pt idx="18">
                  <c:v>4.0999999999999996</c:v>
                </c:pt>
                <c:pt idx="19">
                  <c:v>4.1500000000000004</c:v>
                </c:pt>
                <c:pt idx="20">
                  <c:v>4.2</c:v>
                </c:pt>
                <c:pt idx="21">
                  <c:v>4.25</c:v>
                </c:pt>
                <c:pt idx="22">
                  <c:v>4.3</c:v>
                </c:pt>
                <c:pt idx="23">
                  <c:v>4.3499999999999996</c:v>
                </c:pt>
                <c:pt idx="24">
                  <c:v>4.4000000000000004</c:v>
                </c:pt>
                <c:pt idx="25">
                  <c:v>4.45</c:v>
                </c:pt>
                <c:pt idx="26">
                  <c:v>4.5</c:v>
                </c:pt>
                <c:pt idx="27">
                  <c:v>4.55</c:v>
                </c:pt>
              </c:numCache>
            </c:numRef>
          </c:cat>
          <c:val>
            <c:numRef>
              <c:f>Sheet1!$D$2:$D$29</c:f>
              <c:numCache>
                <c:formatCode>General</c:formatCode>
                <c:ptCount val="28"/>
                <c:pt idx="0">
                  <c:v>0.20360360360363</c:v>
                </c:pt>
                <c:pt idx="1">
                  <c:v>0.248648648648678</c:v>
                </c:pt>
                <c:pt idx="2">
                  <c:v>0.29369369369369303</c:v>
                </c:pt>
                <c:pt idx="3">
                  <c:v>0.338738738738735</c:v>
                </c:pt>
                <c:pt idx="4">
                  <c:v>0.38378378378377997</c:v>
                </c:pt>
                <c:pt idx="5">
                  <c:v>0.4</c:v>
                </c:pt>
                <c:pt idx="6">
                  <c:v>0.4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0.4</c:v>
                </c:pt>
                <c:pt idx="11">
                  <c:v>0.4</c:v>
                </c:pt>
                <c:pt idx="12">
                  <c:v>0.4</c:v>
                </c:pt>
                <c:pt idx="13">
                  <c:v>0.4</c:v>
                </c:pt>
                <c:pt idx="14">
                  <c:v>0.4</c:v>
                </c:pt>
                <c:pt idx="15">
                  <c:v>0.4</c:v>
                </c:pt>
                <c:pt idx="16">
                  <c:v>0.4</c:v>
                </c:pt>
                <c:pt idx="17">
                  <c:v>0.4</c:v>
                </c:pt>
                <c:pt idx="18">
                  <c:v>0.4</c:v>
                </c:pt>
                <c:pt idx="19">
                  <c:v>0.4</c:v>
                </c:pt>
                <c:pt idx="20">
                  <c:v>0.4</c:v>
                </c:pt>
                <c:pt idx="21">
                  <c:v>0.4</c:v>
                </c:pt>
                <c:pt idx="22">
                  <c:v>0.4</c:v>
                </c:pt>
                <c:pt idx="23">
                  <c:v>0.4</c:v>
                </c:pt>
                <c:pt idx="24">
                  <c:v>0.4</c:v>
                </c:pt>
                <c:pt idx="25">
                  <c:v>0.4</c:v>
                </c:pt>
                <c:pt idx="26">
                  <c:v>0.4</c:v>
                </c:pt>
                <c:pt idx="27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52-4B06-881F-2FA0E5524D3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Euro Corp BBB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dLbls>
            <c:dLbl>
              <c:idx val="1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Euro Corp BBB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E-CB52-4B06-881F-2FA0E5524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Sheet1!$A$2:$A$29</c:f>
              <c:numCache>
                <c:formatCode>0.00</c:formatCode>
                <c:ptCount val="28"/>
                <c:pt idx="0">
                  <c:v>3.2</c:v>
                </c:pt>
                <c:pt idx="1">
                  <c:v>3.25</c:v>
                </c:pt>
                <c:pt idx="2">
                  <c:v>3.3</c:v>
                </c:pt>
                <c:pt idx="3">
                  <c:v>3.35</c:v>
                </c:pt>
                <c:pt idx="4">
                  <c:v>3.4</c:v>
                </c:pt>
                <c:pt idx="5">
                  <c:v>3.45</c:v>
                </c:pt>
                <c:pt idx="6">
                  <c:v>3.5</c:v>
                </c:pt>
                <c:pt idx="7">
                  <c:v>3.55</c:v>
                </c:pt>
                <c:pt idx="8">
                  <c:v>3.6</c:v>
                </c:pt>
                <c:pt idx="9">
                  <c:v>3.65</c:v>
                </c:pt>
                <c:pt idx="10">
                  <c:v>3.7</c:v>
                </c:pt>
                <c:pt idx="11">
                  <c:v>3.75</c:v>
                </c:pt>
                <c:pt idx="12">
                  <c:v>3.8</c:v>
                </c:pt>
                <c:pt idx="13">
                  <c:v>3.85</c:v>
                </c:pt>
                <c:pt idx="14">
                  <c:v>3.9</c:v>
                </c:pt>
                <c:pt idx="15">
                  <c:v>3.95</c:v>
                </c:pt>
                <c:pt idx="16">
                  <c:v>4</c:v>
                </c:pt>
                <c:pt idx="17">
                  <c:v>4.05</c:v>
                </c:pt>
                <c:pt idx="18">
                  <c:v>4.0999999999999996</c:v>
                </c:pt>
                <c:pt idx="19">
                  <c:v>4.1500000000000004</c:v>
                </c:pt>
                <c:pt idx="20">
                  <c:v>4.2</c:v>
                </c:pt>
                <c:pt idx="21">
                  <c:v>4.25</c:v>
                </c:pt>
                <c:pt idx="22">
                  <c:v>4.3</c:v>
                </c:pt>
                <c:pt idx="23">
                  <c:v>4.3499999999999996</c:v>
                </c:pt>
                <c:pt idx="24">
                  <c:v>4.4000000000000004</c:v>
                </c:pt>
                <c:pt idx="25">
                  <c:v>4.45</c:v>
                </c:pt>
                <c:pt idx="26">
                  <c:v>4.5</c:v>
                </c:pt>
                <c:pt idx="27">
                  <c:v>4.55</c:v>
                </c:pt>
              </c:numCache>
            </c:numRef>
          </c:cat>
          <c:val>
            <c:numRef>
              <c:f>Sheet1!$E$2:$E$29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1.9277108433732301E-2</c:v>
                </c:pt>
                <c:pt idx="6">
                  <c:v>4.9397590361443401E-2</c:v>
                </c:pt>
                <c:pt idx="7">
                  <c:v>7.9518072289153599E-2</c:v>
                </c:pt>
                <c:pt idx="8">
                  <c:v>0.109638554216864</c:v>
                </c:pt>
                <c:pt idx="9">
                  <c:v>0.13975903614457499</c:v>
                </c:pt>
                <c:pt idx="10">
                  <c:v>0.14835123417790699</c:v>
                </c:pt>
                <c:pt idx="11">
                  <c:v>0.123270081261849</c:v>
                </c:pt>
                <c:pt idx="12">
                  <c:v>9.8188928345790599E-2</c:v>
                </c:pt>
                <c:pt idx="13">
                  <c:v>7.3107775429732097E-2</c:v>
                </c:pt>
                <c:pt idx="14">
                  <c:v>4.8026622513673602E-2</c:v>
                </c:pt>
                <c:pt idx="15">
                  <c:v>3.1679633867276798E-2</c:v>
                </c:pt>
                <c:pt idx="16">
                  <c:v>3.1679633867276902E-2</c:v>
                </c:pt>
                <c:pt idx="17">
                  <c:v>3.1679633867276798E-2</c:v>
                </c:pt>
                <c:pt idx="18">
                  <c:v>3.1679633867276902E-2</c:v>
                </c:pt>
                <c:pt idx="19">
                  <c:v>3.1679633867276902E-2</c:v>
                </c:pt>
                <c:pt idx="20">
                  <c:v>3.1679633867276902E-2</c:v>
                </c:pt>
                <c:pt idx="21">
                  <c:v>3.1679633867276902E-2</c:v>
                </c:pt>
                <c:pt idx="22">
                  <c:v>3.1679633867276902E-2</c:v>
                </c:pt>
                <c:pt idx="23">
                  <c:v>2.03114474007519E-2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52-4B06-881F-2FA0E5524D3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USD Corp BBB</c:v>
                </c:pt>
              </c:strCache>
            </c:strRef>
          </c:tx>
          <c:spPr>
            <a:solidFill>
              <a:schemeClr val="accent5"/>
            </a:solidFill>
            <a:ln w="25400">
              <a:noFill/>
            </a:ln>
            <a:effectLst/>
          </c:spPr>
          <c:cat>
            <c:numRef>
              <c:f>Sheet1!$A$2:$A$29</c:f>
              <c:numCache>
                <c:formatCode>0.00</c:formatCode>
                <c:ptCount val="28"/>
                <c:pt idx="0">
                  <c:v>3.2</c:v>
                </c:pt>
                <c:pt idx="1">
                  <c:v>3.25</c:v>
                </c:pt>
                <c:pt idx="2">
                  <c:v>3.3</c:v>
                </c:pt>
                <c:pt idx="3">
                  <c:v>3.35</c:v>
                </c:pt>
                <c:pt idx="4">
                  <c:v>3.4</c:v>
                </c:pt>
                <c:pt idx="5">
                  <c:v>3.45</c:v>
                </c:pt>
                <c:pt idx="6">
                  <c:v>3.5</c:v>
                </c:pt>
                <c:pt idx="7">
                  <c:v>3.55</c:v>
                </c:pt>
                <c:pt idx="8">
                  <c:v>3.6</c:v>
                </c:pt>
                <c:pt idx="9">
                  <c:v>3.65</c:v>
                </c:pt>
                <c:pt idx="10">
                  <c:v>3.7</c:v>
                </c:pt>
                <c:pt idx="11">
                  <c:v>3.75</c:v>
                </c:pt>
                <c:pt idx="12">
                  <c:v>3.8</c:v>
                </c:pt>
                <c:pt idx="13">
                  <c:v>3.85</c:v>
                </c:pt>
                <c:pt idx="14">
                  <c:v>3.9</c:v>
                </c:pt>
                <c:pt idx="15">
                  <c:v>3.95</c:v>
                </c:pt>
                <c:pt idx="16">
                  <c:v>4</c:v>
                </c:pt>
                <c:pt idx="17">
                  <c:v>4.05</c:v>
                </c:pt>
                <c:pt idx="18">
                  <c:v>4.0999999999999996</c:v>
                </c:pt>
                <c:pt idx="19">
                  <c:v>4.1500000000000004</c:v>
                </c:pt>
                <c:pt idx="20">
                  <c:v>4.2</c:v>
                </c:pt>
                <c:pt idx="21">
                  <c:v>4.25</c:v>
                </c:pt>
                <c:pt idx="22">
                  <c:v>4.3</c:v>
                </c:pt>
                <c:pt idx="23">
                  <c:v>4.3499999999999996</c:v>
                </c:pt>
                <c:pt idx="24">
                  <c:v>4.4000000000000004</c:v>
                </c:pt>
                <c:pt idx="25">
                  <c:v>4.45</c:v>
                </c:pt>
                <c:pt idx="26">
                  <c:v>4.5</c:v>
                </c:pt>
                <c:pt idx="27">
                  <c:v>4.55</c:v>
                </c:pt>
              </c:numCache>
            </c:numRef>
          </c:cat>
          <c:val>
            <c:numRef>
              <c:f>Sheet1!$F$2:$F$29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B52-4B06-881F-2FA0E5524D3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World Equities</c:v>
                </c:pt>
              </c:strCache>
            </c:strRef>
          </c:tx>
          <c:spPr>
            <a:solidFill>
              <a:schemeClr val="accent6"/>
            </a:solidFill>
            <a:ln w="25400">
              <a:noFill/>
            </a:ln>
            <a:effectLst/>
          </c:spPr>
          <c:dLbls>
            <c:dLbl>
              <c:idx val="2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World Equities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F-CB52-4B06-881F-2FA0E5524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Sheet1!$A$2:$A$29</c:f>
              <c:numCache>
                <c:formatCode>0.00</c:formatCode>
                <c:ptCount val="28"/>
                <c:pt idx="0">
                  <c:v>3.2</c:v>
                </c:pt>
                <c:pt idx="1">
                  <c:v>3.25</c:v>
                </c:pt>
                <c:pt idx="2">
                  <c:v>3.3</c:v>
                </c:pt>
                <c:pt idx="3">
                  <c:v>3.35</c:v>
                </c:pt>
                <c:pt idx="4">
                  <c:v>3.4</c:v>
                </c:pt>
                <c:pt idx="5">
                  <c:v>3.45</c:v>
                </c:pt>
                <c:pt idx="6">
                  <c:v>3.5</c:v>
                </c:pt>
                <c:pt idx="7">
                  <c:v>3.55</c:v>
                </c:pt>
                <c:pt idx="8">
                  <c:v>3.6</c:v>
                </c:pt>
                <c:pt idx="9">
                  <c:v>3.65</c:v>
                </c:pt>
                <c:pt idx="10">
                  <c:v>3.7</c:v>
                </c:pt>
                <c:pt idx="11">
                  <c:v>3.75</c:v>
                </c:pt>
                <c:pt idx="12">
                  <c:v>3.8</c:v>
                </c:pt>
                <c:pt idx="13">
                  <c:v>3.85</c:v>
                </c:pt>
                <c:pt idx="14">
                  <c:v>3.9</c:v>
                </c:pt>
                <c:pt idx="15">
                  <c:v>3.95</c:v>
                </c:pt>
                <c:pt idx="16">
                  <c:v>4</c:v>
                </c:pt>
                <c:pt idx="17">
                  <c:v>4.05</c:v>
                </c:pt>
                <c:pt idx="18">
                  <c:v>4.0999999999999996</c:v>
                </c:pt>
                <c:pt idx="19">
                  <c:v>4.1500000000000004</c:v>
                </c:pt>
                <c:pt idx="20">
                  <c:v>4.2</c:v>
                </c:pt>
                <c:pt idx="21">
                  <c:v>4.25</c:v>
                </c:pt>
                <c:pt idx="22">
                  <c:v>4.3</c:v>
                </c:pt>
                <c:pt idx="23">
                  <c:v>4.3499999999999996</c:v>
                </c:pt>
                <c:pt idx="24">
                  <c:v>4.4000000000000004</c:v>
                </c:pt>
                <c:pt idx="25">
                  <c:v>4.45</c:v>
                </c:pt>
                <c:pt idx="26">
                  <c:v>4.5</c:v>
                </c:pt>
                <c:pt idx="27">
                  <c:v>4.55</c:v>
                </c:pt>
              </c:numCache>
            </c:numRef>
          </c:cat>
          <c:val>
            <c:numRef>
              <c:f>Sheet1!$G$2:$G$29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1.61659011463583E-2</c:v>
                </c:pt>
                <c:pt idx="17">
                  <c:v>2.8156308820219099E-2</c:v>
                </c:pt>
                <c:pt idx="18">
                  <c:v>4.0146716494079998E-2</c:v>
                </c:pt>
                <c:pt idx="19">
                  <c:v>5.2137124167940897E-2</c:v>
                </c:pt>
                <c:pt idx="20">
                  <c:v>6.4127531841801894E-2</c:v>
                </c:pt>
                <c:pt idx="21">
                  <c:v>7.6117939515662605E-2</c:v>
                </c:pt>
                <c:pt idx="22">
                  <c:v>8.8108347189523498E-2</c:v>
                </c:pt>
                <c:pt idx="23">
                  <c:v>0.1</c:v>
                </c:pt>
                <c:pt idx="24">
                  <c:v>0.1</c:v>
                </c:pt>
                <c:pt idx="25">
                  <c:v>0.1</c:v>
                </c:pt>
                <c:pt idx="26">
                  <c:v>0.1</c:v>
                </c:pt>
                <c:pt idx="2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52-4B06-881F-2FA0E5524D3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Properties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 w="25400">
              <a:noFill/>
            </a:ln>
            <a:effectLst/>
          </c:spPr>
          <c:dLbls>
            <c:dLbl>
              <c:idx val="26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Properties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0-CB52-4B06-881F-2FA0E5524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Sheet1!$A$2:$A$29</c:f>
              <c:numCache>
                <c:formatCode>0.00</c:formatCode>
                <c:ptCount val="28"/>
                <c:pt idx="0">
                  <c:v>3.2</c:v>
                </c:pt>
                <c:pt idx="1">
                  <c:v>3.25</c:v>
                </c:pt>
                <c:pt idx="2">
                  <c:v>3.3</c:v>
                </c:pt>
                <c:pt idx="3">
                  <c:v>3.35</c:v>
                </c:pt>
                <c:pt idx="4">
                  <c:v>3.4</c:v>
                </c:pt>
                <c:pt idx="5">
                  <c:v>3.45</c:v>
                </c:pt>
                <c:pt idx="6">
                  <c:v>3.5</c:v>
                </c:pt>
                <c:pt idx="7">
                  <c:v>3.55</c:v>
                </c:pt>
                <c:pt idx="8">
                  <c:v>3.6</c:v>
                </c:pt>
                <c:pt idx="9">
                  <c:v>3.65</c:v>
                </c:pt>
                <c:pt idx="10">
                  <c:v>3.7</c:v>
                </c:pt>
                <c:pt idx="11">
                  <c:v>3.75</c:v>
                </c:pt>
                <c:pt idx="12">
                  <c:v>3.8</c:v>
                </c:pt>
                <c:pt idx="13">
                  <c:v>3.85</c:v>
                </c:pt>
                <c:pt idx="14">
                  <c:v>3.9</c:v>
                </c:pt>
                <c:pt idx="15">
                  <c:v>3.95</c:v>
                </c:pt>
                <c:pt idx="16">
                  <c:v>4</c:v>
                </c:pt>
                <c:pt idx="17">
                  <c:v>4.05</c:v>
                </c:pt>
                <c:pt idx="18">
                  <c:v>4.0999999999999996</c:v>
                </c:pt>
                <c:pt idx="19">
                  <c:v>4.1500000000000004</c:v>
                </c:pt>
                <c:pt idx="20">
                  <c:v>4.2</c:v>
                </c:pt>
                <c:pt idx="21">
                  <c:v>4.25</c:v>
                </c:pt>
                <c:pt idx="22">
                  <c:v>4.3</c:v>
                </c:pt>
                <c:pt idx="23">
                  <c:v>4.3499999999999996</c:v>
                </c:pt>
                <c:pt idx="24">
                  <c:v>4.4000000000000004</c:v>
                </c:pt>
                <c:pt idx="25">
                  <c:v>4.45</c:v>
                </c:pt>
                <c:pt idx="26">
                  <c:v>4.5</c:v>
                </c:pt>
                <c:pt idx="27">
                  <c:v>4.55</c:v>
                </c:pt>
              </c:numCache>
            </c:numRef>
          </c:cat>
          <c:val>
            <c:numRef>
              <c:f>Sheet1!$H$2:$H$29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8.0238745531402197E-3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2.2702408455463799E-2</c:v>
                </c:pt>
                <c:pt idx="25">
                  <c:v>4.5743883109841697E-2</c:v>
                </c:pt>
                <c:pt idx="26">
                  <c:v>6.8785357764219304E-2</c:v>
                </c:pt>
                <c:pt idx="27">
                  <c:v>9.1826832418597307E-2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B52-4B06-881F-2FA0E5524D3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EUR HY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 w="25400">
              <a:noFill/>
            </a:ln>
            <a:effectLst/>
          </c:spPr>
          <c:dLbls>
            <c:dLbl>
              <c:idx val="1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EUR HY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1-CB52-4B06-881F-2FA0E5524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Sheet1!$A$2:$A$29</c:f>
              <c:numCache>
                <c:formatCode>0.00</c:formatCode>
                <c:ptCount val="28"/>
                <c:pt idx="0">
                  <c:v>3.2</c:v>
                </c:pt>
                <c:pt idx="1">
                  <c:v>3.25</c:v>
                </c:pt>
                <c:pt idx="2">
                  <c:v>3.3</c:v>
                </c:pt>
                <c:pt idx="3">
                  <c:v>3.35</c:v>
                </c:pt>
                <c:pt idx="4">
                  <c:v>3.4</c:v>
                </c:pt>
                <c:pt idx="5">
                  <c:v>3.45</c:v>
                </c:pt>
                <c:pt idx="6">
                  <c:v>3.5</c:v>
                </c:pt>
                <c:pt idx="7">
                  <c:v>3.55</c:v>
                </c:pt>
                <c:pt idx="8">
                  <c:v>3.6</c:v>
                </c:pt>
                <c:pt idx="9">
                  <c:v>3.65</c:v>
                </c:pt>
                <c:pt idx="10">
                  <c:v>3.7</c:v>
                </c:pt>
                <c:pt idx="11">
                  <c:v>3.75</c:v>
                </c:pt>
                <c:pt idx="12">
                  <c:v>3.8</c:v>
                </c:pt>
                <c:pt idx="13">
                  <c:v>3.85</c:v>
                </c:pt>
                <c:pt idx="14">
                  <c:v>3.9</c:v>
                </c:pt>
                <c:pt idx="15">
                  <c:v>3.95</c:v>
                </c:pt>
                <c:pt idx="16">
                  <c:v>4</c:v>
                </c:pt>
                <c:pt idx="17">
                  <c:v>4.05</c:v>
                </c:pt>
                <c:pt idx="18">
                  <c:v>4.0999999999999996</c:v>
                </c:pt>
                <c:pt idx="19">
                  <c:v>4.1500000000000004</c:v>
                </c:pt>
                <c:pt idx="20">
                  <c:v>4.2</c:v>
                </c:pt>
                <c:pt idx="21">
                  <c:v>4.25</c:v>
                </c:pt>
                <c:pt idx="22">
                  <c:v>4.3</c:v>
                </c:pt>
                <c:pt idx="23">
                  <c:v>4.3499999999999996</c:v>
                </c:pt>
                <c:pt idx="24">
                  <c:v>4.4000000000000004</c:v>
                </c:pt>
                <c:pt idx="25">
                  <c:v>4.45</c:v>
                </c:pt>
                <c:pt idx="26">
                  <c:v>4.5</c:v>
                </c:pt>
                <c:pt idx="27">
                  <c:v>4.55</c:v>
                </c:pt>
              </c:numCache>
            </c:numRef>
          </c:cat>
          <c:val>
            <c:numRef>
              <c:f>Sheet1!$I$2:$I$29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7.7352708365084196E-3</c:v>
                </c:pt>
                <c:pt idx="11">
                  <c:v>2.7569624481672099E-2</c:v>
                </c:pt>
                <c:pt idx="12">
                  <c:v>4.7403978126835902E-2</c:v>
                </c:pt>
                <c:pt idx="13">
                  <c:v>6.7238331771999796E-2</c:v>
                </c:pt>
                <c:pt idx="14">
                  <c:v>8.7072685417163606E-2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  <c:pt idx="18">
                  <c:v>0.1</c:v>
                </c:pt>
                <c:pt idx="19">
                  <c:v>0.1</c:v>
                </c:pt>
                <c:pt idx="20">
                  <c:v>0.1</c:v>
                </c:pt>
                <c:pt idx="21">
                  <c:v>0.1</c:v>
                </c:pt>
                <c:pt idx="22">
                  <c:v>0.1</c:v>
                </c:pt>
                <c:pt idx="23">
                  <c:v>0.1</c:v>
                </c:pt>
                <c:pt idx="24">
                  <c:v>0.1</c:v>
                </c:pt>
                <c:pt idx="25">
                  <c:v>0.1</c:v>
                </c:pt>
                <c:pt idx="26">
                  <c:v>0.1</c:v>
                </c:pt>
                <c:pt idx="2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B52-4B06-881F-2FA0E5524D3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US HY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 w="25400">
              <a:noFill/>
            </a:ln>
            <a:effectLst/>
          </c:spPr>
          <c:dLbls>
            <c:dLbl>
              <c:idx val="23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US HY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FFFF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2-CB52-4B06-881F-2FA0E5524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Sheet1!$A$2:$A$29</c:f>
              <c:numCache>
                <c:formatCode>0.00</c:formatCode>
                <c:ptCount val="28"/>
                <c:pt idx="0">
                  <c:v>3.2</c:v>
                </c:pt>
                <c:pt idx="1">
                  <c:v>3.25</c:v>
                </c:pt>
                <c:pt idx="2">
                  <c:v>3.3</c:v>
                </c:pt>
                <c:pt idx="3">
                  <c:v>3.35</c:v>
                </c:pt>
                <c:pt idx="4">
                  <c:v>3.4</c:v>
                </c:pt>
                <c:pt idx="5">
                  <c:v>3.45</c:v>
                </c:pt>
                <c:pt idx="6">
                  <c:v>3.5</c:v>
                </c:pt>
                <c:pt idx="7">
                  <c:v>3.55</c:v>
                </c:pt>
                <c:pt idx="8">
                  <c:v>3.6</c:v>
                </c:pt>
                <c:pt idx="9">
                  <c:v>3.65</c:v>
                </c:pt>
                <c:pt idx="10">
                  <c:v>3.7</c:v>
                </c:pt>
                <c:pt idx="11">
                  <c:v>3.75</c:v>
                </c:pt>
                <c:pt idx="12">
                  <c:v>3.8</c:v>
                </c:pt>
                <c:pt idx="13">
                  <c:v>3.85</c:v>
                </c:pt>
                <c:pt idx="14">
                  <c:v>3.9</c:v>
                </c:pt>
                <c:pt idx="15">
                  <c:v>3.95</c:v>
                </c:pt>
                <c:pt idx="16">
                  <c:v>4</c:v>
                </c:pt>
                <c:pt idx="17">
                  <c:v>4.05</c:v>
                </c:pt>
                <c:pt idx="18">
                  <c:v>4.0999999999999996</c:v>
                </c:pt>
                <c:pt idx="19">
                  <c:v>4.1500000000000004</c:v>
                </c:pt>
                <c:pt idx="20">
                  <c:v>4.2</c:v>
                </c:pt>
                <c:pt idx="21">
                  <c:v>4.25</c:v>
                </c:pt>
                <c:pt idx="22">
                  <c:v>4.3</c:v>
                </c:pt>
                <c:pt idx="23">
                  <c:v>4.3499999999999996</c:v>
                </c:pt>
                <c:pt idx="24">
                  <c:v>4.4000000000000004</c:v>
                </c:pt>
                <c:pt idx="25">
                  <c:v>4.45</c:v>
                </c:pt>
                <c:pt idx="26">
                  <c:v>4.5</c:v>
                </c:pt>
                <c:pt idx="27">
                  <c:v>4.55</c:v>
                </c:pt>
              </c:numCache>
            </c:numRef>
          </c:cat>
          <c:val>
            <c:numRef>
              <c:f>Sheet1!$J$2:$J$29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4.3924823040419397E-3</c:v>
                </c:pt>
                <c:pt idx="24">
                  <c:v>1.22404951370469E-2</c:v>
                </c:pt>
                <c:pt idx="25">
                  <c:v>1.22404951370469E-2</c:v>
                </c:pt>
                <c:pt idx="26">
                  <c:v>1.22404951370469E-2</c:v>
                </c:pt>
                <c:pt idx="27">
                  <c:v>1.22404951370469E-2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B52-4B06-881F-2FA0E5524D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03863679"/>
        <c:axId val="2103865119"/>
      </c:areaChart>
      <c:lineChart>
        <c:grouping val="standard"/>
        <c:varyColors val="0"/>
        <c:ser>
          <c:idx val="9"/>
          <c:order val="9"/>
          <c:tx>
            <c:strRef>
              <c:f>Sheet1!$K$1</c:f>
              <c:strCache>
                <c:ptCount val="1"/>
                <c:pt idx="0">
                  <c:v>Annualised Volatility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1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rgbClr val="FF0000"/>
                        </a:solidFill>
                        <a:latin typeface="Arial"/>
                        <a:ea typeface="Arial"/>
                        <a:cs typeface="Arial"/>
                      </a:defRPr>
                    </a:pPr>
                    <a:r>
                      <a:rPr lang="en-US"/>
                      <a:t>Annualised Volatility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octagon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90625"/>
                      <c:h val="4.127343496103377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3-CB52-4B06-881F-2FA0E5524D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Sheet1!$A$2:$A$29</c:f>
              <c:numCache>
                <c:formatCode>0.00</c:formatCode>
                <c:ptCount val="28"/>
                <c:pt idx="0">
                  <c:v>3.2</c:v>
                </c:pt>
                <c:pt idx="1">
                  <c:v>3.25</c:v>
                </c:pt>
                <c:pt idx="2">
                  <c:v>3.3</c:v>
                </c:pt>
                <c:pt idx="3">
                  <c:v>3.35</c:v>
                </c:pt>
                <c:pt idx="4">
                  <c:v>3.4</c:v>
                </c:pt>
                <c:pt idx="5">
                  <c:v>3.45</c:v>
                </c:pt>
                <c:pt idx="6">
                  <c:v>3.5</c:v>
                </c:pt>
                <c:pt idx="7">
                  <c:v>3.55</c:v>
                </c:pt>
                <c:pt idx="8">
                  <c:v>3.6</c:v>
                </c:pt>
                <c:pt idx="9">
                  <c:v>3.65</c:v>
                </c:pt>
                <c:pt idx="10">
                  <c:v>3.7</c:v>
                </c:pt>
                <c:pt idx="11">
                  <c:v>3.75</c:v>
                </c:pt>
                <c:pt idx="12">
                  <c:v>3.8</c:v>
                </c:pt>
                <c:pt idx="13">
                  <c:v>3.85</c:v>
                </c:pt>
                <c:pt idx="14">
                  <c:v>3.9</c:v>
                </c:pt>
                <c:pt idx="15">
                  <c:v>3.95</c:v>
                </c:pt>
                <c:pt idx="16">
                  <c:v>4</c:v>
                </c:pt>
                <c:pt idx="17">
                  <c:v>4.05</c:v>
                </c:pt>
                <c:pt idx="18">
                  <c:v>4.0999999999999996</c:v>
                </c:pt>
                <c:pt idx="19">
                  <c:v>4.1500000000000004</c:v>
                </c:pt>
                <c:pt idx="20">
                  <c:v>4.2</c:v>
                </c:pt>
                <c:pt idx="21">
                  <c:v>4.25</c:v>
                </c:pt>
                <c:pt idx="22">
                  <c:v>4.3</c:v>
                </c:pt>
                <c:pt idx="23">
                  <c:v>4.3499999999999996</c:v>
                </c:pt>
                <c:pt idx="24">
                  <c:v>4.4000000000000004</c:v>
                </c:pt>
                <c:pt idx="25">
                  <c:v>4.45</c:v>
                </c:pt>
                <c:pt idx="26">
                  <c:v>4.5</c:v>
                </c:pt>
                <c:pt idx="27">
                  <c:v>4.55</c:v>
                </c:pt>
              </c:numCache>
            </c:numRef>
          </c:cat>
          <c:val>
            <c:numRef>
              <c:f>Sheet1!$K$2:$K$29</c:f>
              <c:numCache>
                <c:formatCode>General</c:formatCode>
                <c:ptCount val="28"/>
                <c:pt idx="0">
                  <c:v>4.8546448636824897E-2</c:v>
                </c:pt>
                <c:pt idx="1">
                  <c:v>4.8019175847156599E-2</c:v>
                </c:pt>
                <c:pt idx="2">
                  <c:v>4.7533788467073401E-2</c:v>
                </c:pt>
                <c:pt idx="3">
                  <c:v>4.7091581691688797E-2</c:v>
                </c:pt>
                <c:pt idx="4">
                  <c:v>4.6693782344308599E-2</c:v>
                </c:pt>
                <c:pt idx="5">
                  <c:v>4.6437296186586402E-2</c:v>
                </c:pt>
                <c:pt idx="6">
                  <c:v>4.62683026742867E-2</c:v>
                </c:pt>
                <c:pt idx="7">
                  <c:v>4.6130503599582297E-2</c:v>
                </c:pt>
                <c:pt idx="8">
                  <c:v>4.6024179157218702E-2</c:v>
                </c:pt>
                <c:pt idx="9">
                  <c:v>4.5949547838836001E-2</c:v>
                </c:pt>
                <c:pt idx="10">
                  <c:v>4.5954107169057998E-2</c:v>
                </c:pt>
                <c:pt idx="11">
                  <c:v>4.6047304928290497E-2</c:v>
                </c:pt>
                <c:pt idx="12">
                  <c:v>4.6147454531269103E-2</c:v>
                </c:pt>
                <c:pt idx="13">
                  <c:v>4.6254510821918997E-2</c:v>
                </c:pt>
                <c:pt idx="14">
                  <c:v>4.63684259613951E-2</c:v>
                </c:pt>
                <c:pt idx="15">
                  <c:v>4.6578064359712401E-2</c:v>
                </c:pt>
                <c:pt idx="16">
                  <c:v>4.6996372717211597E-2</c:v>
                </c:pt>
                <c:pt idx="17">
                  <c:v>4.7462897799540299E-2</c:v>
                </c:pt>
                <c:pt idx="18">
                  <c:v>4.7977690157955097E-2</c:v>
                </c:pt>
                <c:pt idx="19">
                  <c:v>4.8539214091953102E-2</c:v>
                </c:pt>
                <c:pt idx="20">
                  <c:v>4.9145867810476002E-2</c:v>
                </c:pt>
                <c:pt idx="21">
                  <c:v>4.9796001922179298E-2</c:v>
                </c:pt>
                <c:pt idx="22">
                  <c:v>5.0487936761479897E-2</c:v>
                </c:pt>
                <c:pt idx="23">
                  <c:v>5.1219495909455397E-2</c:v>
                </c:pt>
                <c:pt idx="24">
                  <c:v>5.20427347348641E-2</c:v>
                </c:pt>
                <c:pt idx="25">
                  <c:v>5.2916250967589298E-2</c:v>
                </c:pt>
                <c:pt idx="26">
                  <c:v>5.3838887188204697E-2</c:v>
                </c:pt>
                <c:pt idx="27">
                  <c:v>5.4808162807025697E-2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CB52-4B06-881F-2FA0E5524D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3869055"/>
        <c:axId val="203867135"/>
      </c:lineChart>
      <c:catAx>
        <c:axId val="2103863679"/>
        <c:scaling>
          <c:orientation val="minMax"/>
        </c:scaling>
        <c:delete val="0"/>
        <c:axPos val="b"/>
        <c:numFmt formatCode="0.0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3865119"/>
        <c:crosses val="autoZero"/>
        <c:auto val="1"/>
        <c:lblAlgn val="ctr"/>
        <c:lblOffset val="100"/>
        <c:noMultiLvlLbl val="0"/>
      </c:catAx>
      <c:valAx>
        <c:axId val="2103865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Allocation Weight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3863679"/>
        <c:crosses val="autoZero"/>
        <c:crossBetween val="between"/>
      </c:valAx>
      <c:valAx>
        <c:axId val="20386713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3869055"/>
        <c:crosses val="max"/>
        <c:crossBetween val="between"/>
      </c:valAx>
      <c:catAx>
        <c:axId val="203869055"/>
        <c:scaling>
          <c:orientation val="minMax"/>
        </c:scaling>
        <c:delete val="1"/>
        <c:axPos val="b"/>
        <c:numFmt formatCode="0.00" sourceLinked="1"/>
        <c:majorTickMark val="out"/>
        <c:minorTickMark val="none"/>
        <c:tickLblPos val="nextTo"/>
        <c:crossAx val="203867135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C25D0-FD4A-4294-9D47-2E45C0FE7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26CE9-306E-C637-C39E-0DABF5486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71232-3B5F-9BBD-98FF-A89F2CFF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80D4F-8796-B5DB-5364-9EF7C26CD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23F8C-436D-18A3-AB7F-7D06ED044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62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6ED35-B9DC-E009-0607-7550EFDFC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9AEB-8959-7ED4-0003-C8F83A079F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7D9EB4-8476-708D-3856-C7C1B425B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1A283-DEF7-BADE-4351-4F415497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3CCD8-21B1-F101-CFFD-6317486E0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21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34199F-CCE8-2E77-BB92-F4BD6A941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69E903-1078-50A2-0DF5-9A2DF9D4A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4EBAE-37C5-DFD9-A6CA-33370559C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B85CA-0CD4-5D63-C17F-E18D4431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303AB5-7A77-7458-11D4-5B1B88C0A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47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28571-ED33-1C68-6AD6-2F2A89083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0A50A-7281-260C-AD35-982AAC1CA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91CA2-725E-1B12-EC2C-7A5AEA49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BEA83-282A-8484-8EA5-FB91B619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82AD1-EB2C-F950-DC3A-30FF34EA6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60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E0F3F-C4EB-FB77-E03A-C77959591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8297F-F78F-BC2F-95FB-0C519321B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5ACEB-5E07-8556-BD4A-287A738E1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C7898-4551-E98C-6BD0-F1B91BE8A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9F92D-9367-A29D-5C23-58A046BAA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69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BCA6C-B9F9-5A55-6EBB-ED0A9765A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FF7D9-A9A4-BDE7-7F96-EC9F1A2EA4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7E8A0-B52C-F716-2E0E-E7F21E017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0270B-0D05-2C5A-466A-CB2381297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D6A4C-647D-13B7-1FA5-45E23E4AF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44367-50AE-7634-6BB9-C03F8921D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548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23E97-ECA5-BD1B-573D-0E5899B4D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976F1-C19C-0B21-D44D-CBEAF225D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AA5D5-6E18-8531-9671-F59D45B62A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56AB0A-25A1-28A1-F59D-5787E5DE1F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999F-ABF8-8377-0235-A51E460226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3A1129-7279-8C46-3342-0CD2A5FD6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21B3A7-984C-1DC6-66ED-6EB99A646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7D4462-ADB5-62D2-6FFA-990D18F97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679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D4902-E048-4554-B6D2-98433A657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A78A3-7E26-2BF5-30E1-748EF1DB9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FC8634-B56E-237C-3825-464CC5AEE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506C6-2FC0-151B-0351-3D14ADF5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960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DA5579-5A0C-CE1E-3D1F-85C8DC9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3DDA6C-C3A2-08FB-764A-0FD20E397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B0BBC5-566F-7EFF-E9A6-7785A961D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31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19F9C-067A-4AF0-6548-42ADE9959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5EEBE-527C-DCFB-ACBD-4AD676567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37B6D-B4B7-2209-F02E-3FE6209CE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7B55C-A315-BD46-445B-A136A5BE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D48E3-1703-5AEB-A3A3-65D366D84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8B71D-B464-A4CD-0400-758AF3D10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91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476B6-2A99-E5D2-970D-888882F05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39770E-58F0-84D9-7C26-D4CD8E4702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18F64C-9858-4DC4-467D-283F4F55C6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32320B-DD79-5939-A396-7F544C4C0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FD969E-2532-FE78-55FE-CA0F7DD8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9C56-FEF9-DB16-6205-C5D49FC2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31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FAE44E-4EE5-70E2-6D3B-1FC44D219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9E418-5099-A9D5-F99D-97C9BE273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469712-5055-F0E8-99BA-A2C90FD5C5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A6505-319C-4EC7-B343-E13EC0547525}" type="datetimeFigureOut">
              <a:rPr lang="en-GB" smtClean="0"/>
              <a:t>21/06/2023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76B55-513A-7505-0FD8-CDD469B91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7B86D-6691-CCCF-9FE7-1665D8CDD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C817D-DD49-4D5E-9BC6-A01A20B60C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61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17D3B3E-4174-5DF3-E06C-EEC4C26065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972615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77577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Ziling Jiang</dc:creator>
  <cp:lastModifiedBy>Ziling Jiang</cp:lastModifiedBy>
  <cp:revision>1</cp:revision>
  <dcterms:created xsi:type="dcterms:W3CDTF">2023-06-21T16:51:35Z</dcterms:created>
  <dcterms:modified xsi:type="dcterms:W3CDTF">2023-06-21T16:51:41Z</dcterms:modified>
</cp:coreProperties>
</file>