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Solvency II, Germany, Corporate Bonds, EUR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rgbClr val="FFFFFF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Interest Rate SCR</c:v>
                </c:pt>
                <c:pt idx="1">
                  <c:v>Equity SCR</c:v>
                </c:pt>
                <c:pt idx="2">
                  <c:v>Property SCR</c:v>
                </c:pt>
                <c:pt idx="3">
                  <c:v>Spread SCR</c:v>
                </c:pt>
                <c:pt idx="4">
                  <c:v>Concentration SCR</c:v>
                </c:pt>
                <c:pt idx="5">
                  <c:v>Currency SCR</c:v>
                </c:pt>
                <c:pt idx="6">
                  <c:v>Diversification Benefit</c:v>
                </c:pt>
                <c:pt idx="7">
                  <c:v>Total Market SCR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8.43</c:v>
                </c:pt>
                <c:pt idx="2">
                  <c:v>8.43</c:v>
                </c:pt>
                <c:pt idx="3">
                  <c:v>8.43</c:v>
                </c:pt>
                <c:pt idx="4">
                  <c:v>14.48</c:v>
                </c:pt>
                <c:pt idx="5">
                  <c:v>14.48</c:v>
                </c:pt>
                <c:pt idx="6">
                  <c:v>10.38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23-4CEC-8625-7968CA28DB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8.43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1-3A23-4CEC-8625-7968CA28DB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Interest Rate SCR</c:v>
                </c:pt>
                <c:pt idx="1">
                  <c:v>Equity SCR</c:v>
                </c:pt>
                <c:pt idx="2">
                  <c:v>Property SCR</c:v>
                </c:pt>
                <c:pt idx="3">
                  <c:v>Spread SCR</c:v>
                </c:pt>
                <c:pt idx="4">
                  <c:v>Concentration SCR</c:v>
                </c:pt>
                <c:pt idx="5">
                  <c:v>Currency SCR</c:v>
                </c:pt>
                <c:pt idx="6">
                  <c:v>Diversification Benefit</c:v>
                </c:pt>
                <c:pt idx="7">
                  <c:v>Total Market SCR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8.43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23-4CEC-8625-7968CA28DB3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A-3A23-4CEC-8625-7968CA28DB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Interest Rate SCR</c:v>
                </c:pt>
                <c:pt idx="1">
                  <c:v>Equity SCR</c:v>
                </c:pt>
                <c:pt idx="2">
                  <c:v>Property SCR</c:v>
                </c:pt>
                <c:pt idx="3">
                  <c:v>Spread SCR</c:v>
                </c:pt>
                <c:pt idx="4">
                  <c:v>Concentration SCR</c:v>
                </c:pt>
                <c:pt idx="5">
                  <c:v>Currency SCR</c:v>
                </c:pt>
                <c:pt idx="6">
                  <c:v>Diversification Benefit</c:v>
                </c:pt>
                <c:pt idx="7">
                  <c:v>Total Market SCR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23-4CEC-8625-7968CA28DB3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23-3A23-4CEC-8625-7968CA28DB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Interest Rate SCR</c:v>
                </c:pt>
                <c:pt idx="1">
                  <c:v>Equity SCR</c:v>
                </c:pt>
                <c:pt idx="2">
                  <c:v>Property SCR</c:v>
                </c:pt>
                <c:pt idx="3">
                  <c:v>Spread SCR</c:v>
                </c:pt>
                <c:pt idx="4">
                  <c:v>Concentration SCR</c:v>
                </c:pt>
                <c:pt idx="5">
                  <c:v>Currency SCR</c:v>
                </c:pt>
                <c:pt idx="6">
                  <c:v>Diversification Benefit</c:v>
                </c:pt>
                <c:pt idx="7">
                  <c:v>Total Market SCR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23-4CEC-8625-7968CA28DB3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6.05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2C-3A23-4CEC-8625-7968CA28DB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Interest Rate SCR</c:v>
                </c:pt>
                <c:pt idx="1">
                  <c:v>Equity SCR</c:v>
                </c:pt>
                <c:pt idx="2">
                  <c:v>Property SCR</c:v>
                </c:pt>
                <c:pt idx="3">
                  <c:v>Spread SCR</c:v>
                </c:pt>
                <c:pt idx="4">
                  <c:v>Concentration SCR</c:v>
                </c:pt>
                <c:pt idx="5">
                  <c:v>Currency SCR</c:v>
                </c:pt>
                <c:pt idx="6">
                  <c:v>Diversification Benefit</c:v>
                </c:pt>
                <c:pt idx="7">
                  <c:v>Total Market SCR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6.05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23-4CEC-8625-7968CA28DB3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35-3A23-4CEC-8625-7968CA28DB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Interest Rate SCR</c:v>
                </c:pt>
                <c:pt idx="1">
                  <c:v>Equity SCR</c:v>
                </c:pt>
                <c:pt idx="2">
                  <c:v>Property SCR</c:v>
                </c:pt>
                <c:pt idx="3">
                  <c:v>Spread SCR</c:v>
                </c:pt>
                <c:pt idx="4">
                  <c:v>Concentration SCR</c:v>
                </c:pt>
                <c:pt idx="5">
                  <c:v>Currency SCR</c:v>
                </c:pt>
                <c:pt idx="6">
                  <c:v>Diversification Benefit</c:v>
                </c:pt>
                <c:pt idx="7">
                  <c:v>Total Market SCR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23-4CEC-8625-7968CA28DB38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Series7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3E-3A23-4CEC-8625-7968CA28DB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Interest Rate SCR</c:v>
                </c:pt>
                <c:pt idx="1">
                  <c:v>Equity SCR</c:v>
                </c:pt>
                <c:pt idx="2">
                  <c:v>Property SCR</c:v>
                </c:pt>
                <c:pt idx="3">
                  <c:v>Spread SCR</c:v>
                </c:pt>
                <c:pt idx="4">
                  <c:v>Concentration SCR</c:v>
                </c:pt>
                <c:pt idx="5">
                  <c:v>Currency SCR</c:v>
                </c:pt>
                <c:pt idx="6">
                  <c:v>Diversification Benefit</c:v>
                </c:pt>
                <c:pt idx="7">
                  <c:v>Total Market SCR</c:v>
                </c:pt>
              </c:strCache>
            </c:strRef>
          </c:cat>
          <c:val>
            <c:numRef>
              <c:f>Sheet1!$H$2:$H$9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23-4CEC-8625-7968CA28DB38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Series8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4.1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47-3A23-4CEC-8625-7968CA28DB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Interest Rate SCR</c:v>
                </c:pt>
                <c:pt idx="1">
                  <c:v>Equity SCR</c:v>
                </c:pt>
                <c:pt idx="2">
                  <c:v>Property SCR</c:v>
                </c:pt>
                <c:pt idx="3">
                  <c:v>Spread SCR</c:v>
                </c:pt>
                <c:pt idx="4">
                  <c:v>Concentration SCR</c:v>
                </c:pt>
                <c:pt idx="5">
                  <c:v>Currency SCR</c:v>
                </c:pt>
                <c:pt idx="6">
                  <c:v>Diversification Benefit</c:v>
                </c:pt>
                <c:pt idx="7">
                  <c:v>Total Market SCR</c:v>
                </c:pt>
              </c:strCache>
            </c:strRef>
          </c:cat>
          <c:val>
            <c:numRef>
              <c:f>Sheet1!$I$2:$I$9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4.0999999999999996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23-4CEC-8625-7968CA28DB38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Series9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10.38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141929133858267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50-3A23-4CEC-8625-7968CA28DB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Interest Rate SCR</c:v>
                </c:pt>
                <c:pt idx="1">
                  <c:v>Equity SCR</c:v>
                </c:pt>
                <c:pt idx="2">
                  <c:v>Property SCR</c:v>
                </c:pt>
                <c:pt idx="3">
                  <c:v>Spread SCR</c:v>
                </c:pt>
                <c:pt idx="4">
                  <c:v>Concentration SCR</c:v>
                </c:pt>
                <c:pt idx="5">
                  <c:v>Currency SCR</c:v>
                </c:pt>
                <c:pt idx="6">
                  <c:v>Diversification Benefit</c:v>
                </c:pt>
                <c:pt idx="7">
                  <c:v>Total Market SCR</c:v>
                </c:pt>
              </c:strCache>
            </c:strRef>
          </c:cat>
          <c:val>
            <c:numRef>
              <c:f>Sheet1!$J$2:$J$9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23-4CEC-8625-7968CA28DB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6145391"/>
        <c:axId val="2036145871"/>
      </c:barChart>
      <c:catAx>
        <c:axId val="203614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145871"/>
        <c:crosses val="autoZero"/>
        <c:auto val="1"/>
        <c:lblAlgn val="ctr"/>
        <c:lblOffset val="100"/>
        <c:noMultiLvlLbl val="0"/>
      </c:catAx>
      <c:valAx>
        <c:axId val="20361458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As % of Asset MV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145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2A4B2-61FD-A2D1-6D9F-E34DA3CAE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DBBAB1-07E1-881C-94FF-016869B99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BEFE0-3400-B865-A3F8-6A1A8EB43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3ED1D-1DFE-1B3C-CC94-645B32AF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4E75F-EC11-0D9D-45AC-0850B0F1C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98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3D555-EC8E-DF95-33D7-26AA84E6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FD711-0A4C-4F7E-95D8-D15236EA3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42EBC-2DBF-E0F7-E20C-AC24FA54A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CD9C0-6FDB-FEB6-6DDC-B51D94F2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2251E-9F91-BAD2-FF73-6761E588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6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2288A4-2030-6872-7AAC-10C6627D46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19C1F0-8A16-1423-E445-E461ABB47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C6750-1EB1-9A9A-0507-E29EF2692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E899B-ED83-480D-4B82-79739F0B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5346B-2B64-6258-C277-54C396730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63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5A9D-9B47-C2A9-3586-F04232E1F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B76BB-225C-81B4-A387-5F7B8E32C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29768-49E7-F52E-C761-98B7AE9C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81A7E-8A3B-A20F-88A0-64BB0A5D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9799B-3661-DD5F-AC51-260F2AF4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54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9F85A-4692-6136-87A7-204E51553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4A429-FAE1-9DEF-4E78-BEC6F0CDF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6E3D0-D0DF-B4B8-8BF9-BD450CB2F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44105-62E2-5AD9-B236-7B0F7480E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127C2-92AA-D358-5A0A-05F6F55E1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95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41D6-F62F-E6A0-14D0-BC1457B0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43D3C-E6C2-82CC-8FB3-A1DF99651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0136E-1F3A-EF1C-81A6-D4C011B5F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EF61C-2119-E499-12C4-3B8410FF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BE99D-4A6A-EF78-459B-3398256D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4F02A-A1FB-0FB0-C2DF-C67F6A428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18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E0A7-43A8-92A0-9DED-DE4EEE793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C7FB2-01B8-EECD-2BB9-4EE300E22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02908F-A302-0DA5-C1F6-D2F50C3DB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B77449-BEA6-5F75-DB49-D96530F141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8109F-2DE3-76F9-E271-EBC3BD5B2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649622-51CE-95F7-BCEB-FD7F8F404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36A3B7-821E-8BF7-A9F7-B6FCB705F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0A37B6-C85A-E752-3E90-BE0C53D2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61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570AB-B458-0998-2535-2392982CC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07358-C9F5-2DF7-E206-29D1B59B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B6388-C22F-E3B6-E003-DCE178D7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19EC46-A925-8AB3-BE12-967B9223A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53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C4F3D6-0B46-59A8-0A17-5DD1C0FB6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485F9-660C-B286-C31E-E7F35263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C2B53-7352-D195-88E5-4C1DDAA9F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34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05EE5-9D35-7C30-A797-21B6DB2E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CD41F-9C89-726F-EBD3-47441B896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19555-CD79-B9A7-10AC-A4C2B271A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054EE-24C3-A1A5-E984-7E0D6E754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0E0A2-03BC-B068-47E3-E61E2C93D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32BB7-08D5-EDBC-3939-EB243868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5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B5F10-259C-9169-12DE-B3D74654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EB094C-3FDD-02CB-8C76-2A5D5BB690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7BE17A-B6E8-88E5-57DF-D65D013E7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119CC-8F84-D291-1E98-B6BB5EF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E7940-196A-9DB2-27BD-DCFB9E64E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A2335-C0E2-51A3-EA6D-72DE49D3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6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4BE897-D48E-A1CE-C8E2-06E50706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B134C-D7B7-0B5A-82DB-7DF37A79B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854A1-AF4B-A611-9FB1-8C99B22D1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5FB58-672E-423B-95EB-00750538112B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A1E6B-EF21-1925-E42B-411C533896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1B43D-B063-7D59-AC4C-92D02AD2E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C6C12-1A3E-49AA-A83B-891837C5F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2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21AF376-E2DA-ED98-F1AC-7F360A8E9E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725456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197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Ziling Jiang</dc:creator>
  <cp:lastModifiedBy>Ziling Jiang</cp:lastModifiedBy>
  <cp:revision>1</cp:revision>
  <dcterms:created xsi:type="dcterms:W3CDTF">2023-05-24T12:18:26Z</dcterms:created>
  <dcterms:modified xsi:type="dcterms:W3CDTF">2023-05-24T12:18:53Z</dcterms:modified>
</cp:coreProperties>
</file>